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DE7F-9424-4FB3-AECB-C089B843AB57}" type="datetimeFigureOut">
              <a:rPr lang="da-DK" smtClean="0"/>
              <a:pPr/>
              <a:t>18-04-2011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8A63-1E46-44C1-991E-6F8431BA6987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ilkeborgmarkisen-koncept[1]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-20266"/>
            <a:ext cx="9185714" cy="687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da-DK" dirty="0" smtClean="0">
                <a:solidFill>
                  <a:srgbClr val="7030A0"/>
                </a:solidFill>
              </a:rPr>
              <a:t>Monteret på Navervej 9L</a:t>
            </a:r>
            <a:br>
              <a:rPr lang="da-DK" dirty="0" smtClean="0">
                <a:solidFill>
                  <a:srgbClr val="7030A0"/>
                </a:solidFill>
              </a:rPr>
            </a:br>
            <a:r>
              <a:rPr lang="da-DK" dirty="0" smtClean="0">
                <a:solidFill>
                  <a:srgbClr val="7030A0"/>
                </a:solidFill>
              </a:rPr>
              <a:t>8600 Silkeborg</a:t>
            </a:r>
            <a:endParaRPr lang="da-DK" dirty="0">
              <a:solidFill>
                <a:srgbClr val="7030A0"/>
              </a:solidFill>
            </a:endParaRPr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44044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Mine dygtige hjælpere, Arne og Bent nyder synet af Markisen.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2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165304"/>
            <a:ext cx="72728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Så er Markisen færdigmonteret, der mangler lige el. tilslutning, der skal lovliggøres af en autoriseret installatør.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44044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Bemærk den neutrale dug der er valgt, lige efter forskrifterne.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44044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Elektrikeren har været på besøg, og lovliggjort El. tilslutningen.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Lige pilforbindelse 4"/>
          <p:cNvCxnSpPr/>
          <p:nvPr/>
        </p:nvCxnSpPr>
        <p:spPr>
          <a:xfrm rot="16200000" flipV="1">
            <a:off x="-468560" y="4581128"/>
            <a:ext cx="3600400" cy="14401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64992" y="-50148"/>
            <a:ext cx="9288016" cy="700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44044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Færdigt arbejde.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827584" y="5877272"/>
            <a:ext cx="72728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I begge sider kan man se vinkelbeslag, af en meters længde.</a:t>
            </a:r>
          </a:p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Beslagene er monteret med en del skruer i træværket og tre skruer i murværket.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Lige pilforbindelse 4"/>
          <p:cNvCxnSpPr/>
          <p:nvPr/>
        </p:nvCxnSpPr>
        <p:spPr>
          <a:xfrm rot="5400000" flipH="1" flipV="1">
            <a:off x="3707904" y="3356992"/>
            <a:ext cx="4320480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5962054"/>
            <a:ext cx="72728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Her er to brædder ved at blive forsynet med jernbeslag, hvorpå der er svejset 10 mm. møtrikker til fastgørelse af beslag.</a:t>
            </a:r>
          </a:p>
          <a:p>
            <a:pPr algn="ctr"/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boks 3"/>
          <p:cNvSpPr txBox="1"/>
          <p:nvPr/>
        </p:nvSpPr>
        <p:spPr>
          <a:xfrm>
            <a:off x="755576" y="6372036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Vægen klar, til montering af brædderne.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5661248"/>
            <a:ext cx="72728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Arne ved at skrue brædderne fast på de seks stolper der endnu er synlige. Hullerne der er boret, hvor beslagene skal sidde, kan lige anes i brædderne. Beslagene sidder på bagsiden. </a:t>
            </a:r>
          </a:p>
          <a:p>
            <a:pPr algn="ctr"/>
            <a:endParaRPr lang="da-DK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Lige pilforbindelse 4"/>
          <p:cNvCxnSpPr/>
          <p:nvPr/>
        </p:nvCxnSpPr>
        <p:spPr>
          <a:xfrm rot="5400000" flipH="1" flipV="1">
            <a:off x="1799692" y="3465004"/>
            <a:ext cx="3384376" cy="18722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516052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Nu kan den sidste del, af den udvendige beklædning monteres.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53336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Så er de tre beslag, der skal bære markisen, monteret.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44044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Markisen løftet på plads, af stærke hjælpere.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BILD09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boks 2"/>
          <p:cNvSpPr txBox="1"/>
          <p:nvPr/>
        </p:nvSpPr>
        <p:spPr>
          <a:xfrm>
            <a:off x="755576" y="6444044"/>
            <a:ext cx="72728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latin typeface="Arial" pitchFamily="34" charset="0"/>
                <a:cs typeface="Arial" pitchFamily="34" charset="0"/>
              </a:rPr>
              <a:t>Markisen skrues fast.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197</Words>
  <Application>Microsoft Office PowerPoint</Application>
  <PresentationFormat>Skærmshow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Monteret på Navervej 9L 8600 Silkeborg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Erik Middelhede</dc:creator>
  <cp:lastModifiedBy>A9</cp:lastModifiedBy>
  <cp:revision>37</cp:revision>
  <dcterms:created xsi:type="dcterms:W3CDTF">2011-04-14T19:50:49Z</dcterms:created>
  <dcterms:modified xsi:type="dcterms:W3CDTF">2011-04-18T07:10:11Z</dcterms:modified>
</cp:coreProperties>
</file>